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13423900" cy="7569200"/>
  <p:notesSz cx="13423900" cy="75692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56"/>
    <a:srgbClr val="E51817"/>
    <a:srgbClr val="A33D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1" autoAdjust="0"/>
    <p:restoredTop sz="93450" autoAdjust="0"/>
  </p:normalViewPr>
  <p:slideViewPr>
    <p:cSldViewPr snapToGrid="0">
      <p:cViewPr varScale="1">
        <p:scale>
          <a:sx n="70" d="100"/>
          <a:sy n="70" d="100"/>
        </p:scale>
        <p:origin x="946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816600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7604125" y="0"/>
            <a:ext cx="5816600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4F494-69A8-4618-BF2F-72F23B3C8E36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446588" y="946150"/>
            <a:ext cx="4530725" cy="2554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343025" y="3643313"/>
            <a:ext cx="10737850" cy="29797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7189788"/>
            <a:ext cx="5816600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7604125" y="7189788"/>
            <a:ext cx="5816600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3E2B3-D8AD-4CB1-B8E4-6C5A0401D1B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124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7125" y="2346452"/>
            <a:ext cx="11414092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pl-PL"/>
              <a:t>Kliknij, aby edytować styl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4251" y="4238752"/>
            <a:ext cx="939984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pl-PL"/>
              <a:t>Kliknij, aby edytować styl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pl-PL"/>
              <a:t>Kliknij, aby edytować styl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1417" y="1740916"/>
            <a:ext cx="5841329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15596" y="1740916"/>
            <a:ext cx="5841329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lko tytu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pl-PL"/>
              <a:t>Kliknij, aby edytować styl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539991" cy="75599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300" y="335853"/>
            <a:ext cx="11827742" cy="50045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7300" y="1276410"/>
            <a:ext cx="11653742" cy="17015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65637" y="7039356"/>
            <a:ext cx="429706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1417" y="7039356"/>
            <a:ext cx="308851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68408" y="7039356"/>
            <a:ext cx="308851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0CA58AB-4F35-4C60-923F-D035D84BB354}"/>
              </a:ext>
            </a:extLst>
          </p:cNvPr>
          <p:cNvSpPr/>
          <p:nvPr/>
        </p:nvSpPr>
        <p:spPr>
          <a:xfrm>
            <a:off x="0" y="0"/>
            <a:ext cx="540004" cy="7560005"/>
          </a:xfrm>
          <a:custGeom>
            <a:avLst/>
            <a:gdLst/>
            <a:ahLst/>
            <a:cxnLst/>
            <a:rect l="l" t="t" r="r" b="b"/>
            <a:pathLst>
              <a:path w="540004" h="7560005">
                <a:moveTo>
                  <a:pt x="0" y="7560005"/>
                </a:moveTo>
                <a:lnTo>
                  <a:pt x="540004" y="7560005"/>
                </a:lnTo>
                <a:lnTo>
                  <a:pt x="540004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6B99ECA-763C-4666-88F1-445E13E0721F}"/>
              </a:ext>
            </a:extLst>
          </p:cNvPr>
          <p:cNvSpPr txBox="1"/>
          <p:nvPr/>
        </p:nvSpPr>
        <p:spPr>
          <a:xfrm>
            <a:off x="79440" y="5028931"/>
            <a:ext cx="368300" cy="2189480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sz="2200" dirty="0">
              <a:solidFill>
                <a:schemeClr val="bg1"/>
              </a:solidFill>
              <a:latin typeface="Rajdhani"/>
              <a:cs typeface="Rajdhan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B2C5D65D-120A-49C4-A2D7-4F06F3CBD377}"/>
              </a:ext>
            </a:extLst>
          </p:cNvPr>
          <p:cNvSpPr/>
          <p:nvPr/>
        </p:nvSpPr>
        <p:spPr>
          <a:xfrm>
            <a:off x="140077" y="125635"/>
            <a:ext cx="74616" cy="41766"/>
          </a:xfrm>
          <a:custGeom>
            <a:avLst/>
            <a:gdLst/>
            <a:ahLst/>
            <a:cxnLst/>
            <a:rect l="l" t="t" r="r" b="b"/>
            <a:pathLst>
              <a:path w="74616" h="41766">
                <a:moveTo>
                  <a:pt x="25163" y="41766"/>
                </a:moveTo>
                <a:lnTo>
                  <a:pt x="0" y="41766"/>
                </a:lnTo>
                <a:lnTo>
                  <a:pt x="0" y="0"/>
                </a:lnTo>
                <a:lnTo>
                  <a:pt x="46565" y="185"/>
                </a:lnTo>
                <a:lnTo>
                  <a:pt x="74616" y="14631"/>
                </a:lnTo>
                <a:lnTo>
                  <a:pt x="74616" y="26303"/>
                </a:lnTo>
                <a:lnTo>
                  <a:pt x="72690" y="31070"/>
                </a:lnTo>
                <a:lnTo>
                  <a:pt x="68849" y="34531"/>
                </a:lnTo>
                <a:lnTo>
                  <a:pt x="65355" y="37982"/>
                </a:lnTo>
                <a:lnTo>
                  <a:pt x="60111" y="40122"/>
                </a:lnTo>
                <a:lnTo>
                  <a:pt x="53122" y="41104"/>
                </a:lnTo>
                <a:lnTo>
                  <a:pt x="51751" y="41232"/>
                </a:lnTo>
                <a:lnTo>
                  <a:pt x="41435" y="41648"/>
                </a:lnTo>
                <a:lnTo>
                  <a:pt x="25163" y="41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F8E85AF0-AF19-417E-8953-023C427018A1}"/>
              </a:ext>
            </a:extLst>
          </p:cNvPr>
          <p:cNvSpPr/>
          <p:nvPr/>
        </p:nvSpPr>
        <p:spPr>
          <a:xfrm>
            <a:off x="140076" y="197162"/>
            <a:ext cx="81428" cy="48345"/>
          </a:xfrm>
          <a:custGeom>
            <a:avLst/>
            <a:gdLst/>
            <a:ahLst/>
            <a:cxnLst/>
            <a:rect l="l" t="t" r="r" b="b"/>
            <a:pathLst>
              <a:path w="81428" h="48345">
                <a:moveTo>
                  <a:pt x="35472" y="48345"/>
                </a:moveTo>
                <a:lnTo>
                  <a:pt x="0" y="48345"/>
                </a:lnTo>
                <a:lnTo>
                  <a:pt x="0" y="0"/>
                </a:lnTo>
                <a:lnTo>
                  <a:pt x="43635" y="198"/>
                </a:lnTo>
                <a:lnTo>
                  <a:pt x="80029" y="14467"/>
                </a:lnTo>
                <a:lnTo>
                  <a:pt x="81428" y="19075"/>
                </a:lnTo>
                <a:lnTo>
                  <a:pt x="81428" y="31406"/>
                </a:lnTo>
                <a:lnTo>
                  <a:pt x="79682" y="36503"/>
                </a:lnTo>
                <a:lnTo>
                  <a:pt x="76184" y="39955"/>
                </a:lnTo>
                <a:lnTo>
                  <a:pt x="72343" y="43905"/>
                </a:lnTo>
                <a:lnTo>
                  <a:pt x="67627" y="46370"/>
                </a:lnTo>
                <a:lnTo>
                  <a:pt x="62032" y="47191"/>
                </a:lnTo>
                <a:lnTo>
                  <a:pt x="61378" y="47298"/>
                </a:lnTo>
                <a:lnTo>
                  <a:pt x="51303" y="48101"/>
                </a:lnTo>
                <a:lnTo>
                  <a:pt x="35472" y="48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72EC97A0-582A-4043-A1D9-169B318CB0E0}"/>
              </a:ext>
            </a:extLst>
          </p:cNvPr>
          <p:cNvSpPr/>
          <p:nvPr/>
        </p:nvSpPr>
        <p:spPr>
          <a:xfrm>
            <a:off x="104959" y="98992"/>
            <a:ext cx="315405" cy="253915"/>
          </a:xfrm>
          <a:custGeom>
            <a:avLst/>
            <a:gdLst/>
            <a:ahLst/>
            <a:cxnLst/>
            <a:rect l="l" t="t" r="r" b="b"/>
            <a:pathLst>
              <a:path w="315405" h="253915">
                <a:moveTo>
                  <a:pt x="236441" y="253915"/>
                </a:moveTo>
                <a:lnTo>
                  <a:pt x="0" y="253915"/>
                </a:lnTo>
                <a:lnTo>
                  <a:pt x="0" y="176604"/>
                </a:lnTo>
                <a:lnTo>
                  <a:pt x="78227" y="176512"/>
                </a:lnTo>
                <a:lnTo>
                  <a:pt x="91243" y="176211"/>
                </a:lnTo>
                <a:lnTo>
                  <a:pt x="137178" y="164490"/>
                </a:lnTo>
                <a:lnTo>
                  <a:pt x="155884" y="116800"/>
                </a:lnTo>
                <a:lnTo>
                  <a:pt x="151897" y="105515"/>
                </a:lnTo>
                <a:lnTo>
                  <a:pt x="143290" y="93224"/>
                </a:lnTo>
                <a:lnTo>
                  <a:pt x="133136" y="86007"/>
                </a:lnTo>
                <a:lnTo>
                  <a:pt x="120395" y="81066"/>
                </a:lnTo>
                <a:lnTo>
                  <a:pt x="128776" y="77616"/>
                </a:lnTo>
                <a:lnTo>
                  <a:pt x="135245" y="72186"/>
                </a:lnTo>
                <a:lnTo>
                  <a:pt x="139785" y="65117"/>
                </a:lnTo>
                <a:lnTo>
                  <a:pt x="144678" y="58379"/>
                </a:lnTo>
                <a:lnTo>
                  <a:pt x="147127" y="50647"/>
                </a:lnTo>
                <a:lnTo>
                  <a:pt x="147127" y="34204"/>
                </a:lnTo>
                <a:lnTo>
                  <a:pt x="126681" y="5920"/>
                </a:lnTo>
                <a:lnTo>
                  <a:pt x="122715" y="3318"/>
                </a:lnTo>
                <a:lnTo>
                  <a:pt x="118328" y="1356"/>
                </a:lnTo>
                <a:lnTo>
                  <a:pt x="113533" y="0"/>
                </a:lnTo>
                <a:lnTo>
                  <a:pt x="315405" y="0"/>
                </a:lnTo>
                <a:lnTo>
                  <a:pt x="315405" y="77054"/>
                </a:lnTo>
                <a:lnTo>
                  <a:pt x="249526" y="77054"/>
                </a:lnTo>
                <a:lnTo>
                  <a:pt x="237041" y="78103"/>
                </a:lnTo>
                <a:lnTo>
                  <a:pt x="191408" y="97217"/>
                </a:lnTo>
                <a:lnTo>
                  <a:pt x="160620" y="140669"/>
                </a:lnTo>
                <a:lnTo>
                  <a:pt x="156897" y="166007"/>
                </a:lnTo>
                <a:lnTo>
                  <a:pt x="156924" y="168865"/>
                </a:lnTo>
                <a:lnTo>
                  <a:pt x="165918" y="206102"/>
                </a:lnTo>
                <a:lnTo>
                  <a:pt x="191272" y="236213"/>
                </a:lnTo>
                <a:lnTo>
                  <a:pt x="228507" y="252849"/>
                </a:lnTo>
                <a:lnTo>
                  <a:pt x="236441" y="253915"/>
                </a:lnTo>
                <a:close/>
              </a:path>
              <a:path w="315405" h="253915">
                <a:moveTo>
                  <a:pt x="315405" y="122001"/>
                </a:moveTo>
                <a:lnTo>
                  <a:pt x="288830" y="122001"/>
                </a:lnTo>
                <a:lnTo>
                  <a:pt x="288833" y="81703"/>
                </a:lnTo>
                <a:lnTo>
                  <a:pt x="281816" y="79677"/>
                </a:lnTo>
                <a:lnTo>
                  <a:pt x="274925" y="78580"/>
                </a:lnTo>
                <a:lnTo>
                  <a:pt x="263976" y="77410"/>
                </a:lnTo>
                <a:lnTo>
                  <a:pt x="249526" y="77054"/>
                </a:lnTo>
                <a:lnTo>
                  <a:pt x="315405" y="77054"/>
                </a:lnTo>
                <a:lnTo>
                  <a:pt x="315405" y="122001"/>
                </a:lnTo>
                <a:close/>
              </a:path>
              <a:path w="315405" h="253915">
                <a:moveTo>
                  <a:pt x="254343" y="220833"/>
                </a:moveTo>
                <a:lnTo>
                  <a:pt x="246156" y="220833"/>
                </a:lnTo>
                <a:lnTo>
                  <a:pt x="238710" y="219479"/>
                </a:lnTo>
                <a:lnTo>
                  <a:pt x="205707" y="194592"/>
                </a:lnTo>
                <a:lnTo>
                  <a:pt x="198959" y="174017"/>
                </a:lnTo>
                <a:lnTo>
                  <a:pt x="198959" y="158247"/>
                </a:lnTo>
                <a:lnTo>
                  <a:pt x="219031" y="122970"/>
                </a:lnTo>
                <a:lnTo>
                  <a:pt x="244154" y="111920"/>
                </a:lnTo>
                <a:lnTo>
                  <a:pt x="256695" y="111920"/>
                </a:lnTo>
                <a:lnTo>
                  <a:pt x="288830" y="122001"/>
                </a:lnTo>
                <a:lnTo>
                  <a:pt x="315405" y="122001"/>
                </a:lnTo>
                <a:lnTo>
                  <a:pt x="315405" y="152978"/>
                </a:lnTo>
                <a:lnTo>
                  <a:pt x="251734" y="152978"/>
                </a:lnTo>
                <a:lnTo>
                  <a:pt x="251734" y="185677"/>
                </a:lnTo>
                <a:lnTo>
                  <a:pt x="292227" y="185677"/>
                </a:lnTo>
                <a:lnTo>
                  <a:pt x="291290" y="211051"/>
                </a:lnTo>
                <a:lnTo>
                  <a:pt x="280448" y="216485"/>
                </a:lnTo>
                <a:lnTo>
                  <a:pt x="268132" y="219746"/>
                </a:lnTo>
                <a:lnTo>
                  <a:pt x="254343" y="220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pole tekstowe 5">
            <a:extLst>
              <a:ext uri="{FF2B5EF4-FFF2-40B4-BE49-F238E27FC236}">
                <a16:creationId xmlns:a16="http://schemas.microsoft.com/office/drawing/2014/main" id="{E6C559F0-87FB-4B4F-8990-C4B002527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887" y="1502252"/>
            <a:ext cx="752150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Bai Jamjuree Light" panose="00000400000000000000" pitchFamily="2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Bai Jamjuree Light" panose="00000400000000000000" pitchFamily="2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Bai Jamjuree Light" panose="00000400000000000000" pitchFamily="2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Bai Jamjuree Light" panose="00000400000000000000" pitchFamily="2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6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jdhani" panose="02000000000000000000" pitchFamily="2" charset="-18"/>
                <a:cs typeface="Rajdhani" panose="02000000000000000000" pitchFamily="2" charset="-18"/>
              </a:rPr>
              <a:t>PROGRAM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E2B5D3F-8522-4B52-9499-AD98FE8E8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"/>
            <a:ext cx="6413500" cy="6364666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37889169-C145-4940-A12B-75CB3D716AD9}"/>
              </a:ext>
            </a:extLst>
          </p:cNvPr>
          <p:cNvSpPr/>
          <p:nvPr/>
        </p:nvSpPr>
        <p:spPr>
          <a:xfrm>
            <a:off x="5295170" y="4652700"/>
            <a:ext cx="4896580" cy="2907303"/>
          </a:xfrm>
          <a:custGeom>
            <a:avLst/>
            <a:gdLst/>
            <a:ahLst/>
            <a:cxnLst/>
            <a:rect l="l" t="t" r="r" b="b"/>
            <a:pathLst>
              <a:path w="6710476" h="3984288">
                <a:moveTo>
                  <a:pt x="3355238" y="0"/>
                </a:moveTo>
                <a:lnTo>
                  <a:pt x="3080057" y="11122"/>
                </a:lnTo>
                <a:lnTo>
                  <a:pt x="2811001" y="43914"/>
                </a:lnTo>
                <a:lnTo>
                  <a:pt x="2548936" y="97511"/>
                </a:lnTo>
                <a:lnTo>
                  <a:pt x="2294724" y="171051"/>
                </a:lnTo>
                <a:lnTo>
                  <a:pt x="2049229" y="263669"/>
                </a:lnTo>
                <a:lnTo>
                  <a:pt x="1813314" y="374503"/>
                </a:lnTo>
                <a:lnTo>
                  <a:pt x="1587843" y="502688"/>
                </a:lnTo>
                <a:lnTo>
                  <a:pt x="1373679" y="647362"/>
                </a:lnTo>
                <a:lnTo>
                  <a:pt x="1171686" y="807661"/>
                </a:lnTo>
                <a:lnTo>
                  <a:pt x="982727" y="982721"/>
                </a:lnTo>
                <a:lnTo>
                  <a:pt x="807666" y="1171679"/>
                </a:lnTo>
                <a:lnTo>
                  <a:pt x="647367" y="1373671"/>
                </a:lnTo>
                <a:lnTo>
                  <a:pt x="502692" y="1587834"/>
                </a:lnTo>
                <a:lnTo>
                  <a:pt x="374506" y="1813304"/>
                </a:lnTo>
                <a:lnTo>
                  <a:pt x="263671" y="2049218"/>
                </a:lnTo>
                <a:lnTo>
                  <a:pt x="171052" y="2294713"/>
                </a:lnTo>
                <a:lnTo>
                  <a:pt x="97512" y="2548924"/>
                </a:lnTo>
                <a:lnTo>
                  <a:pt x="43914" y="2810989"/>
                </a:lnTo>
                <a:lnTo>
                  <a:pt x="11122" y="3080044"/>
                </a:lnTo>
                <a:lnTo>
                  <a:pt x="0" y="3355225"/>
                </a:lnTo>
                <a:lnTo>
                  <a:pt x="11122" y="3630407"/>
                </a:lnTo>
                <a:lnTo>
                  <a:pt x="43914" y="3899462"/>
                </a:lnTo>
                <a:lnTo>
                  <a:pt x="61263" y="3984288"/>
                </a:lnTo>
                <a:lnTo>
                  <a:pt x="6649213" y="3984288"/>
                </a:lnTo>
                <a:lnTo>
                  <a:pt x="6666562" y="3899462"/>
                </a:lnTo>
                <a:lnTo>
                  <a:pt x="6699354" y="3630407"/>
                </a:lnTo>
                <a:lnTo>
                  <a:pt x="6710476" y="3355225"/>
                </a:lnTo>
                <a:lnTo>
                  <a:pt x="6699354" y="3080044"/>
                </a:lnTo>
                <a:lnTo>
                  <a:pt x="6666562" y="2810989"/>
                </a:lnTo>
                <a:lnTo>
                  <a:pt x="6612964" y="2548924"/>
                </a:lnTo>
                <a:lnTo>
                  <a:pt x="6539424" y="2294713"/>
                </a:lnTo>
                <a:lnTo>
                  <a:pt x="6446805" y="2049218"/>
                </a:lnTo>
                <a:lnTo>
                  <a:pt x="6335970" y="1813304"/>
                </a:lnTo>
                <a:lnTo>
                  <a:pt x="6207784" y="1587834"/>
                </a:lnTo>
                <a:lnTo>
                  <a:pt x="6063109" y="1373671"/>
                </a:lnTo>
                <a:lnTo>
                  <a:pt x="5902810" y="1171679"/>
                </a:lnTo>
                <a:lnTo>
                  <a:pt x="5727749" y="982721"/>
                </a:lnTo>
                <a:lnTo>
                  <a:pt x="5538790" y="807661"/>
                </a:lnTo>
                <a:lnTo>
                  <a:pt x="5336797" y="647362"/>
                </a:lnTo>
                <a:lnTo>
                  <a:pt x="5122633" y="502688"/>
                </a:lnTo>
                <a:lnTo>
                  <a:pt x="4897162" y="374503"/>
                </a:lnTo>
                <a:lnTo>
                  <a:pt x="4661247" y="263669"/>
                </a:lnTo>
                <a:lnTo>
                  <a:pt x="4415752" y="171051"/>
                </a:lnTo>
                <a:lnTo>
                  <a:pt x="4161540" y="97511"/>
                </a:lnTo>
                <a:lnTo>
                  <a:pt x="3899474" y="43914"/>
                </a:lnTo>
                <a:lnTo>
                  <a:pt x="3630419" y="11122"/>
                </a:lnTo>
                <a:lnTo>
                  <a:pt x="3355238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F631D7E9-A6E4-4D32-B4C8-102582BFADDB}"/>
              </a:ext>
            </a:extLst>
          </p:cNvPr>
          <p:cNvSpPr/>
          <p:nvPr/>
        </p:nvSpPr>
        <p:spPr>
          <a:xfrm>
            <a:off x="5295170" y="4652700"/>
            <a:ext cx="4896580" cy="2907303"/>
          </a:xfrm>
          <a:custGeom>
            <a:avLst/>
            <a:gdLst/>
            <a:ahLst/>
            <a:cxnLst/>
            <a:rect l="l" t="t" r="r" b="b"/>
            <a:pathLst>
              <a:path w="6710476" h="3984288">
                <a:moveTo>
                  <a:pt x="6649213" y="3984288"/>
                </a:moveTo>
                <a:lnTo>
                  <a:pt x="6666562" y="3899462"/>
                </a:lnTo>
                <a:lnTo>
                  <a:pt x="6699354" y="3630407"/>
                </a:lnTo>
                <a:lnTo>
                  <a:pt x="6710476" y="3355225"/>
                </a:lnTo>
                <a:lnTo>
                  <a:pt x="6699354" y="3080044"/>
                </a:lnTo>
                <a:lnTo>
                  <a:pt x="6666562" y="2810989"/>
                </a:lnTo>
                <a:lnTo>
                  <a:pt x="6612964" y="2548924"/>
                </a:lnTo>
                <a:lnTo>
                  <a:pt x="6539424" y="2294713"/>
                </a:lnTo>
                <a:lnTo>
                  <a:pt x="6446805" y="2049218"/>
                </a:lnTo>
                <a:lnTo>
                  <a:pt x="6335970" y="1813304"/>
                </a:lnTo>
                <a:lnTo>
                  <a:pt x="6207784" y="1587834"/>
                </a:lnTo>
                <a:lnTo>
                  <a:pt x="6063109" y="1373671"/>
                </a:lnTo>
                <a:lnTo>
                  <a:pt x="5902810" y="1171679"/>
                </a:lnTo>
                <a:lnTo>
                  <a:pt x="5727749" y="982721"/>
                </a:lnTo>
                <a:lnTo>
                  <a:pt x="5538790" y="807661"/>
                </a:lnTo>
                <a:lnTo>
                  <a:pt x="5336797" y="647362"/>
                </a:lnTo>
                <a:lnTo>
                  <a:pt x="5122633" y="502688"/>
                </a:lnTo>
                <a:lnTo>
                  <a:pt x="4897162" y="374503"/>
                </a:lnTo>
                <a:lnTo>
                  <a:pt x="4661247" y="263669"/>
                </a:lnTo>
                <a:lnTo>
                  <a:pt x="4415752" y="171051"/>
                </a:lnTo>
                <a:lnTo>
                  <a:pt x="4161540" y="97511"/>
                </a:lnTo>
                <a:lnTo>
                  <a:pt x="3899474" y="43914"/>
                </a:lnTo>
                <a:lnTo>
                  <a:pt x="3630419" y="11122"/>
                </a:lnTo>
                <a:lnTo>
                  <a:pt x="3355238" y="0"/>
                </a:lnTo>
                <a:lnTo>
                  <a:pt x="3080057" y="11122"/>
                </a:lnTo>
                <a:lnTo>
                  <a:pt x="2811001" y="43914"/>
                </a:lnTo>
                <a:lnTo>
                  <a:pt x="2548936" y="97511"/>
                </a:lnTo>
                <a:lnTo>
                  <a:pt x="2294724" y="171051"/>
                </a:lnTo>
                <a:lnTo>
                  <a:pt x="2049229" y="263669"/>
                </a:lnTo>
                <a:lnTo>
                  <a:pt x="1813314" y="374503"/>
                </a:lnTo>
                <a:lnTo>
                  <a:pt x="1587843" y="502688"/>
                </a:lnTo>
                <a:lnTo>
                  <a:pt x="1373679" y="647362"/>
                </a:lnTo>
                <a:lnTo>
                  <a:pt x="1171686" y="807661"/>
                </a:lnTo>
                <a:lnTo>
                  <a:pt x="982727" y="982721"/>
                </a:lnTo>
                <a:lnTo>
                  <a:pt x="807666" y="1171679"/>
                </a:lnTo>
                <a:lnTo>
                  <a:pt x="647367" y="1373671"/>
                </a:lnTo>
                <a:lnTo>
                  <a:pt x="502692" y="1587834"/>
                </a:lnTo>
                <a:lnTo>
                  <a:pt x="374506" y="1813304"/>
                </a:lnTo>
                <a:lnTo>
                  <a:pt x="263671" y="2049218"/>
                </a:lnTo>
                <a:lnTo>
                  <a:pt x="171052" y="2294713"/>
                </a:lnTo>
                <a:lnTo>
                  <a:pt x="97512" y="2548924"/>
                </a:lnTo>
                <a:lnTo>
                  <a:pt x="43914" y="2810989"/>
                </a:lnTo>
                <a:lnTo>
                  <a:pt x="11122" y="3080044"/>
                </a:lnTo>
                <a:lnTo>
                  <a:pt x="0" y="3355225"/>
                </a:lnTo>
                <a:lnTo>
                  <a:pt x="11122" y="3630407"/>
                </a:lnTo>
                <a:lnTo>
                  <a:pt x="43914" y="3899462"/>
                </a:lnTo>
                <a:lnTo>
                  <a:pt x="61263" y="3984288"/>
                </a:lnTo>
              </a:path>
            </a:pathLst>
          </a:custGeom>
          <a:ln w="6349">
            <a:solidFill>
              <a:srgbClr val="C9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7F4DD8C-2326-4554-84F4-02DD7CB7595C}"/>
              </a:ext>
            </a:extLst>
          </p:cNvPr>
          <p:cNvSpPr txBox="1"/>
          <p:nvPr/>
        </p:nvSpPr>
        <p:spPr>
          <a:xfrm>
            <a:off x="881554" y="631855"/>
            <a:ext cx="6693285" cy="4168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100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Program szkolenia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l-PL" sz="20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Komunikacja bez przemocy w nurcie NVC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140" normalizeH="0" baseline="0" noProof="0" dirty="0">
              <a:ln>
                <a:noFill/>
              </a:ln>
              <a:effectLst/>
              <a:uLnTx/>
              <a:uFillTx/>
              <a:latin typeface="Rajdhani" panose="02000000000000000000" pitchFamily="2" charset="-18"/>
              <a:ea typeface="Calibri" panose="020F0502020204030204" pitchFamily="34" charset="0"/>
              <a:cs typeface="Rajdhani" panose="02000000000000000000" pitchFamily="2" charset="-18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12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Poznanie podstawowych założeń porozumienia bez przemocy.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1200" b="1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Stosowanie zasad komunikacji bez przemocy w środowisku pracy.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12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Budowanie kontaktu opartego na dialogu i wzajemnego szacunku.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1200" b="1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Rozwiązywanie konfliktów i radzenia sobie z silnymi emocjami.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12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Zminimalizowanie ryzyka konfliktów w miejscu pracy.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1200" b="1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Mówienie rzeczy trudnych nie naruszając praw i godności drugiej</a:t>
            </a:r>
            <a:r>
              <a:rPr kumimoji="0" lang="pl-PL" sz="1200" b="1" i="0" u="none" strike="noStrike" kern="1200" cap="none" spc="140" normalizeH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 osoby.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1200" b="1" spc="140" baseline="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Radzenie</a:t>
            </a:r>
            <a:r>
              <a:rPr lang="pl-PL" sz="12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 sobie z krytyką i reagowanie na pochwały.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1200" b="1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Umiejętność</a:t>
            </a:r>
            <a:r>
              <a:rPr kumimoji="0" lang="pl-PL" sz="1200" b="1" i="0" u="none" strike="noStrike" kern="1200" cap="none" spc="140" normalizeH="0" noProof="0" dirty="0">
                <a:ln>
                  <a:noFill/>
                </a:ln>
                <a:effectLst/>
                <a:uLnTx/>
                <a:uFillTx/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 odmawiania.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1200" b="1" spc="140" baseline="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Udzielenie</a:t>
            </a:r>
            <a:r>
              <a:rPr lang="pl-PL" sz="1200" b="1" spc="140" dirty="0">
                <a:latin typeface="Rajdhani" panose="02000000000000000000" pitchFamily="2" charset="-18"/>
                <a:ea typeface="Calibri" panose="020F0502020204030204" pitchFamily="34" charset="0"/>
                <a:cs typeface="Rajdhani" panose="02000000000000000000" pitchFamily="2" charset="-18"/>
              </a:rPr>
              <a:t> informacji zwrotnej budującej zaangażowanie.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ajdhani" panose="02000000000000000000" pitchFamily="2" charset="-18"/>
              <a:ea typeface="Calibri" panose="020F0502020204030204" pitchFamily="34" charset="0"/>
              <a:cs typeface="Rajdhani" panose="02000000000000000000" pitchFamily="2" charset="-18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5B7FEF13-F673-4FF2-B629-E760E4633525}"/>
              </a:ext>
            </a:extLst>
          </p:cNvPr>
          <p:cNvGrpSpPr/>
          <p:nvPr/>
        </p:nvGrpSpPr>
        <p:grpSpPr>
          <a:xfrm>
            <a:off x="0" y="7305574"/>
            <a:ext cx="13427962" cy="254429"/>
            <a:chOff x="0" y="7305574"/>
            <a:chExt cx="13427962" cy="254429"/>
          </a:xfrm>
        </p:grpSpPr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3B2D862-15AE-478C-B849-6FCB613B4828}"/>
                </a:ext>
              </a:extLst>
            </p:cNvPr>
            <p:cNvSpPr/>
            <p:nvPr/>
          </p:nvSpPr>
          <p:spPr>
            <a:xfrm>
              <a:off x="0" y="7305574"/>
              <a:ext cx="2257196" cy="254429"/>
            </a:xfrm>
            <a:custGeom>
              <a:avLst/>
              <a:gdLst/>
              <a:ahLst/>
              <a:cxnLst/>
              <a:rect l="l" t="t" r="r" b="b"/>
              <a:pathLst>
                <a:path w="2257196" h="359994">
                  <a:moveTo>
                    <a:pt x="0" y="359994"/>
                  </a:moveTo>
                  <a:lnTo>
                    <a:pt x="2257196" y="359994"/>
                  </a:lnTo>
                  <a:lnTo>
                    <a:pt x="2257196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E51817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D2C4FF47-02B0-4F07-AB14-170BAF15F28B}"/>
                </a:ext>
              </a:extLst>
            </p:cNvPr>
            <p:cNvSpPr/>
            <p:nvPr/>
          </p:nvSpPr>
          <p:spPr>
            <a:xfrm>
              <a:off x="2257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AD6EA7B3-1E84-45F3-A778-6CC7B61332F3}"/>
                </a:ext>
              </a:extLst>
            </p:cNvPr>
            <p:cNvSpPr/>
            <p:nvPr/>
          </p:nvSpPr>
          <p:spPr>
            <a:xfrm>
              <a:off x="4489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00935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DA8365AF-6ED6-4B09-B1D6-4553C2329F8B}"/>
                </a:ext>
              </a:extLst>
            </p:cNvPr>
            <p:cNvSpPr/>
            <p:nvPr/>
          </p:nvSpPr>
          <p:spPr>
            <a:xfrm>
              <a:off x="6721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5378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11">
              <a:extLst>
                <a:ext uri="{FF2B5EF4-FFF2-40B4-BE49-F238E27FC236}">
                  <a16:creationId xmlns:a16="http://schemas.microsoft.com/office/drawing/2014/main" id="{B43CED65-9C25-4A23-A327-98672A414320}"/>
                </a:ext>
              </a:extLst>
            </p:cNvPr>
            <p:cNvSpPr/>
            <p:nvPr/>
          </p:nvSpPr>
          <p:spPr>
            <a:xfrm>
              <a:off x="8953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A33D8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12">
              <a:extLst>
                <a:ext uri="{FF2B5EF4-FFF2-40B4-BE49-F238E27FC236}">
                  <a16:creationId xmlns:a16="http://schemas.microsoft.com/office/drawing/2014/main" id="{6BA330F7-780A-4A70-BA6D-4415E8872573}"/>
                </a:ext>
              </a:extLst>
            </p:cNvPr>
            <p:cNvSpPr/>
            <p:nvPr/>
          </p:nvSpPr>
          <p:spPr>
            <a:xfrm>
              <a:off x="11185207" y="7305574"/>
              <a:ext cx="2242755" cy="254429"/>
            </a:xfrm>
            <a:custGeom>
              <a:avLst/>
              <a:gdLst/>
              <a:ahLst/>
              <a:cxnLst/>
              <a:rect l="l" t="t" r="r" b="b"/>
              <a:pathLst>
                <a:path w="2242755" h="359994">
                  <a:moveTo>
                    <a:pt x="0" y="359994"/>
                  </a:moveTo>
                  <a:lnTo>
                    <a:pt x="2242755" y="359994"/>
                  </a:lnTo>
                  <a:lnTo>
                    <a:pt x="2242794" y="0"/>
                  </a:lnTo>
                  <a:lnTo>
                    <a:pt x="0" y="0"/>
                  </a:lnTo>
                  <a:lnTo>
                    <a:pt x="0" y="359994"/>
                  </a:lnTo>
                </a:path>
              </a:pathLst>
            </a:custGeom>
            <a:solidFill>
              <a:srgbClr val="2889C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39633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1" id="{66AE86B8-429E-4EB6-8891-CB9FC9CCB7A2}" vid="{E9F0310A-A248-4007-B18C-AFCB374180F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Motyw1</Template>
  <TotalTime>681</TotalTime>
  <Words>79</Words>
  <Application>Microsoft Office PowerPoint</Application>
  <PresentationFormat>Niestandardowy</PresentationFormat>
  <Paragraphs>13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Rajdhani</vt:lpstr>
      <vt:lpstr>Motyw1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MM</dc:creator>
  <cp:lastModifiedBy>Niczewska Agnieszka</cp:lastModifiedBy>
  <cp:revision>107</cp:revision>
  <dcterms:created xsi:type="dcterms:W3CDTF">2019-12-23T08:20:18Z</dcterms:created>
  <dcterms:modified xsi:type="dcterms:W3CDTF">2023-08-03T10:40:32Z</dcterms:modified>
</cp:coreProperties>
</file>